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9298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147119"/>
            <a:chOff x="4707" y="-30592"/>
            <a:chExt cx="11039634" cy="1971264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Turkey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270797"/>
            <a:chOff x="-24437" y="-19050"/>
            <a:chExt cx="11148402" cy="2217986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</a:t>
              </a:r>
              <a:r>
                <a:rPr lang="en-US" sz="900">
                  <a:solidFill>
                    <a:srgbClr val="000000"/>
                  </a:solidFill>
                  <a:latin typeface="Arimo"/>
                </a:rPr>
                <a:t>Pizza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 Chicken,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Salad and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399037"/>
            <a:chOff x="-47638" y="-69214"/>
            <a:chExt cx="11118332" cy="1862542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008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and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0243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Diced Carrot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521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 Gammon, Stuffing and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273682"/>
            <a:chOff x="-7192" y="-54845"/>
            <a:chExt cx="11173730" cy="1698243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181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196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Rice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Peas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>
                  <a:solidFill>
                    <a:srgbClr val="000000"/>
                  </a:solidFill>
                  <a:latin typeface="Arimo"/>
                </a:rPr>
                <a:t>Roast Beef,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6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Arimo"/>
                </a:rPr>
                <a:t>Chipped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0AD472901B7469C5F3AC817A0D161" ma:contentTypeVersion="17" ma:contentTypeDescription="Create a new document." ma:contentTypeScope="" ma:versionID="416dc67d855e4db0a67a2ded0b0ee52f">
  <xsd:schema xmlns:xsd="http://www.w3.org/2001/XMLSchema" xmlns:xs="http://www.w3.org/2001/XMLSchema" xmlns:p="http://schemas.microsoft.com/office/2006/metadata/properties" xmlns:ns2="8ea83546-cdca-4e03-9c40-670df3e35400" xmlns:ns3="1278e200-93af-4bb0-853c-2d0ce1f6469c" targetNamespace="http://schemas.microsoft.com/office/2006/metadata/properties" ma:root="true" ma:fieldsID="e3e1fae3fee44710123a5cf935d669ba" ns2:_="" ns3:_="">
    <xsd:import namespace="8ea83546-cdca-4e03-9c40-670df3e35400"/>
    <xsd:import namespace="1278e200-93af-4bb0-853c-2d0ce1f6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3546-cdca-4e03-9c40-670df3e3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e200-93af-4bb0-853c-2d0ce1f6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34425d-647c-4da9-b0fc-4339f7094b4c}" ma:internalName="TaxCatchAll" ma:showField="CatchAllData" ma:web="1278e200-93af-4bb0-853c-2d0ce1f64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78e200-93af-4bb0-853c-2d0ce1f6469c" xsi:nil="true"/>
    <Details xmlns="8ea83546-cdca-4e03-9c40-670df3e35400" xsi:nil="true"/>
    <lcf76f155ced4ddcb4097134ff3c332f xmlns="8ea83546-cdca-4e03-9c40-670df3e354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AA895D-B125-4E9D-AF10-255994549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83546-cdca-4e03-9c40-670df3e35400"/>
    <ds:schemaRef ds:uri="1278e200-93af-4bb0-853c-2d0ce1f64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8ea83546-cdca-4e03-9c40-670df3e35400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278e200-93af-4bb0-853c-2d0ce1f6469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11942</TotalTime>
  <Words>371</Words>
  <Application>Microsoft Office PowerPoint</Application>
  <PresentationFormat>Custom</PresentationFormat>
  <Paragraphs>161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Arial</vt:lpstr>
      <vt:lpstr>Calibri</vt:lpstr>
      <vt:lpstr>League Spartan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Claire Edemen</cp:lastModifiedBy>
  <cp:revision>26</cp:revision>
  <cp:lastPrinted>2024-03-05T11:08:45Z</cp:lastPrinted>
  <dcterms:created xsi:type="dcterms:W3CDTF">2006-08-16T00:00:00Z</dcterms:created>
  <dcterms:modified xsi:type="dcterms:W3CDTF">2024-03-14T13:38:36Z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0x01010085D0AD472901B7469C5F3AC817A0D161</vt:lpwstr>
  </property>
</Properties>
</file>